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2" r:id="rId1"/>
  </p:sldMasterIdLst>
  <p:notesMasterIdLst>
    <p:notesMasterId r:id="rId20"/>
  </p:notesMasterIdLst>
  <p:sldIdLst>
    <p:sldId id="256" r:id="rId2"/>
    <p:sldId id="258" r:id="rId3"/>
    <p:sldId id="298" r:id="rId4"/>
    <p:sldId id="299" r:id="rId5"/>
    <p:sldId id="300" r:id="rId6"/>
    <p:sldId id="301" r:id="rId7"/>
    <p:sldId id="302" r:id="rId8"/>
    <p:sldId id="259" r:id="rId9"/>
    <p:sldId id="303" r:id="rId10"/>
    <p:sldId id="304" r:id="rId11"/>
    <p:sldId id="306" r:id="rId12"/>
    <p:sldId id="305" r:id="rId13"/>
    <p:sldId id="307" r:id="rId14"/>
    <p:sldId id="309" r:id="rId15"/>
    <p:sldId id="310" r:id="rId16"/>
    <p:sldId id="311" r:id="rId17"/>
    <p:sldId id="296" r:id="rId18"/>
    <p:sldId id="29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3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13"/>
    <p:restoredTop sz="86446"/>
  </p:normalViewPr>
  <p:slideViewPr>
    <p:cSldViewPr snapToGrid="0" snapToObjects="1">
      <p:cViewPr varScale="1">
        <p:scale>
          <a:sx n="133" d="100"/>
          <a:sy n="133" d="100"/>
        </p:scale>
        <p:origin x="1008" y="184"/>
      </p:cViewPr>
      <p:guideLst>
        <p:guide orient="horz" pos="1434"/>
        <p:guide pos="3840"/>
      </p:guideLst>
    </p:cSldViewPr>
  </p:slideViewPr>
  <p:outlineViewPr>
    <p:cViewPr>
      <p:scale>
        <a:sx n="33" d="100"/>
        <a:sy n="33" d="100"/>
      </p:scale>
      <p:origin x="0" y="-532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은택" userId="684cf5cc-8b3d-461b-8bf7-ad6019fe0313" providerId="ADAL" clId="{191AEB87-F6F5-AC4E-B662-D1B35B574A37}"/>
    <pc:docChg chg="undo custSel delSld modSld">
      <pc:chgData name="김은택" userId="684cf5cc-8b3d-461b-8bf7-ad6019fe0313" providerId="ADAL" clId="{191AEB87-F6F5-AC4E-B662-D1B35B574A37}" dt="2021-07-01T09:46:11.084" v="217" actId="26606"/>
      <pc:docMkLst>
        <pc:docMk/>
      </pc:docMkLst>
      <pc:sldChg chg="modSp mod">
        <pc:chgData name="김은택" userId="684cf5cc-8b3d-461b-8bf7-ad6019fe0313" providerId="ADAL" clId="{191AEB87-F6F5-AC4E-B662-D1B35B574A37}" dt="2021-07-01T03:19:32.168" v="39" actId="20577"/>
        <pc:sldMkLst>
          <pc:docMk/>
          <pc:sldMk cId="3970583188" sldId="256"/>
        </pc:sldMkLst>
        <pc:spChg chg="mod">
          <ac:chgData name="김은택" userId="684cf5cc-8b3d-461b-8bf7-ad6019fe0313" providerId="ADAL" clId="{191AEB87-F6F5-AC4E-B662-D1B35B574A37}" dt="2021-07-01T03:19:32.168" v="39" actId="20577"/>
          <ac:spMkLst>
            <pc:docMk/>
            <pc:sldMk cId="3970583188" sldId="256"/>
            <ac:spMk id="3" creationId="{54A14E26-DB9F-E149-9766-8934DED2BA99}"/>
          </ac:spMkLst>
        </pc:spChg>
      </pc:sldChg>
      <pc:sldChg chg="addSp delSp modSp mod setBg setClrOvrMap">
        <pc:chgData name="김은택" userId="684cf5cc-8b3d-461b-8bf7-ad6019fe0313" providerId="ADAL" clId="{191AEB87-F6F5-AC4E-B662-D1B35B574A37}" dt="2021-07-01T09:46:11.084" v="217" actId="26606"/>
        <pc:sldMkLst>
          <pc:docMk/>
          <pc:sldMk cId="2978890113" sldId="259"/>
        </pc:sldMkLst>
        <pc:spChg chg="mod">
          <ac:chgData name="김은택" userId="684cf5cc-8b3d-461b-8bf7-ad6019fe0313" providerId="ADAL" clId="{191AEB87-F6F5-AC4E-B662-D1B35B574A37}" dt="2021-07-01T09:46:11.084" v="217" actId="26606"/>
          <ac:spMkLst>
            <pc:docMk/>
            <pc:sldMk cId="2978890113" sldId="259"/>
            <ac:spMk id="2" creationId="{934C91D0-3E38-714A-A2F1-608506369517}"/>
          </ac:spMkLst>
        </pc:spChg>
        <pc:spChg chg="add del">
          <ac:chgData name="김은택" userId="684cf5cc-8b3d-461b-8bf7-ad6019fe0313" providerId="ADAL" clId="{191AEB87-F6F5-AC4E-B662-D1B35B574A37}" dt="2021-07-01T09:46:11.084" v="217" actId="26606"/>
          <ac:spMkLst>
            <pc:docMk/>
            <pc:sldMk cId="2978890113" sldId="259"/>
            <ac:spMk id="3" creationId="{8893C257-1B7C-F048-8891-468B9FB2E769}"/>
          </ac:spMkLst>
        </pc:spChg>
        <pc:spChg chg="add del">
          <ac:chgData name="김은택" userId="684cf5cc-8b3d-461b-8bf7-ad6019fe0313" providerId="ADAL" clId="{191AEB87-F6F5-AC4E-B662-D1B35B574A37}" dt="2021-07-01T09:46:11.084" v="217" actId="26606"/>
          <ac:spMkLst>
            <pc:docMk/>
            <pc:sldMk cId="2978890113" sldId="259"/>
            <ac:spMk id="8" creationId="{A65AC7D1-EAA9-48F5-B509-60A7F50BF703}"/>
          </ac:spMkLst>
        </pc:spChg>
        <pc:spChg chg="add del">
          <ac:chgData name="김은택" userId="684cf5cc-8b3d-461b-8bf7-ad6019fe0313" providerId="ADAL" clId="{191AEB87-F6F5-AC4E-B662-D1B35B574A37}" dt="2021-07-01T09:45:25.279" v="205" actId="26606"/>
          <ac:spMkLst>
            <pc:docMk/>
            <pc:sldMk cId="2978890113" sldId="259"/>
            <ac:spMk id="9" creationId="{655AE6B0-AC9E-4167-806F-E9DB135FC46B}"/>
          </ac:spMkLst>
        </pc:spChg>
        <pc:spChg chg="add del">
          <ac:chgData name="김은택" userId="684cf5cc-8b3d-461b-8bf7-ad6019fe0313" providerId="ADAL" clId="{191AEB87-F6F5-AC4E-B662-D1B35B574A37}" dt="2021-07-01T09:46:11.084" v="217" actId="26606"/>
          <ac:spMkLst>
            <pc:docMk/>
            <pc:sldMk cId="2978890113" sldId="259"/>
            <ac:spMk id="10" creationId="{D6320AF9-619A-4175-865B-5663E1AEF4C5}"/>
          </ac:spMkLst>
        </pc:spChg>
        <pc:spChg chg="add del">
          <ac:chgData name="김은택" userId="684cf5cc-8b3d-461b-8bf7-ad6019fe0313" providerId="ADAL" clId="{191AEB87-F6F5-AC4E-B662-D1B35B574A37}" dt="2021-07-01T09:45:30.937" v="207" actId="26606"/>
          <ac:spMkLst>
            <pc:docMk/>
            <pc:sldMk cId="2978890113" sldId="259"/>
            <ac:spMk id="13" creationId="{B2205F6E-03C6-4E92-877C-E2482F6599AA}"/>
          </ac:spMkLst>
        </pc:spChg>
        <pc:spChg chg="add del">
          <ac:chgData name="김은택" userId="684cf5cc-8b3d-461b-8bf7-ad6019fe0313" providerId="ADAL" clId="{191AEB87-F6F5-AC4E-B662-D1B35B574A37}" dt="2021-07-01T09:46:11.084" v="217" actId="26606"/>
          <ac:spMkLst>
            <pc:docMk/>
            <pc:sldMk cId="2978890113" sldId="259"/>
            <ac:spMk id="16" creationId="{7E018740-5C2B-4A41-AC1A-7E68D1EC1954}"/>
          </ac:spMkLst>
        </pc:spChg>
        <pc:spChg chg="add del">
          <ac:chgData name="김은택" userId="684cf5cc-8b3d-461b-8bf7-ad6019fe0313" providerId="ADAL" clId="{191AEB87-F6F5-AC4E-B662-D1B35B574A37}" dt="2021-07-01T09:46:11.084" v="217" actId="26606"/>
          <ac:spMkLst>
            <pc:docMk/>
            <pc:sldMk cId="2978890113" sldId="259"/>
            <ac:spMk id="18" creationId="{166F75A4-C475-4941-8EE2-B80A06A2C1BB}"/>
          </ac:spMkLst>
        </pc:spChg>
        <pc:spChg chg="add del">
          <ac:chgData name="김은택" userId="684cf5cc-8b3d-461b-8bf7-ad6019fe0313" providerId="ADAL" clId="{191AEB87-F6F5-AC4E-B662-D1B35B574A37}" dt="2021-07-01T09:46:11.084" v="217" actId="26606"/>
          <ac:spMkLst>
            <pc:docMk/>
            <pc:sldMk cId="2978890113" sldId="259"/>
            <ac:spMk id="20" creationId="{A032553A-72E8-4B0D-8405-FF9771C9AF05}"/>
          </ac:spMkLst>
        </pc:spChg>
        <pc:spChg chg="add del">
          <ac:chgData name="김은택" userId="684cf5cc-8b3d-461b-8bf7-ad6019fe0313" providerId="ADAL" clId="{191AEB87-F6F5-AC4E-B662-D1B35B574A37}" dt="2021-07-01T09:45:25.279" v="205" actId="26606"/>
          <ac:spMkLst>
            <pc:docMk/>
            <pc:sldMk cId="2978890113" sldId="259"/>
            <ac:spMk id="22" creationId="{87BD1F4E-A66D-4C06-86DA-8D56CA7A3B41}"/>
          </ac:spMkLst>
        </pc:spChg>
        <pc:spChg chg="add del">
          <ac:chgData name="김은택" userId="684cf5cc-8b3d-461b-8bf7-ad6019fe0313" providerId="ADAL" clId="{191AEB87-F6F5-AC4E-B662-D1B35B574A37}" dt="2021-07-01T09:45:30.937" v="207" actId="26606"/>
          <ac:spMkLst>
            <pc:docMk/>
            <pc:sldMk cId="2978890113" sldId="259"/>
            <ac:spMk id="24" creationId="{9F4444CE-BC8D-4D61-B303-4C05614E62AB}"/>
          </ac:spMkLst>
        </pc:spChg>
        <pc:spChg chg="add del">
          <ac:chgData name="김은택" userId="684cf5cc-8b3d-461b-8bf7-ad6019fe0313" providerId="ADAL" clId="{191AEB87-F6F5-AC4E-B662-D1B35B574A37}" dt="2021-07-01T09:45:30.937" v="207" actId="26606"/>
          <ac:spMkLst>
            <pc:docMk/>
            <pc:sldMk cId="2978890113" sldId="259"/>
            <ac:spMk id="25" creationId="{73772B81-181F-48B7-8826-4D9686D15DF5}"/>
          </ac:spMkLst>
        </pc:spChg>
        <pc:spChg chg="add del">
          <ac:chgData name="김은택" userId="684cf5cc-8b3d-461b-8bf7-ad6019fe0313" providerId="ADAL" clId="{191AEB87-F6F5-AC4E-B662-D1B35B574A37}" dt="2021-07-01T09:45:35.552" v="209" actId="26606"/>
          <ac:spMkLst>
            <pc:docMk/>
            <pc:sldMk cId="2978890113" sldId="259"/>
            <ac:spMk id="28" creationId="{9F4444CE-BC8D-4D61-B303-4C05614E62AB}"/>
          </ac:spMkLst>
        </pc:spChg>
        <pc:spChg chg="add del">
          <ac:chgData name="김은택" userId="684cf5cc-8b3d-461b-8bf7-ad6019fe0313" providerId="ADAL" clId="{191AEB87-F6F5-AC4E-B662-D1B35B574A37}" dt="2021-07-01T09:45:35.552" v="209" actId="26606"/>
          <ac:spMkLst>
            <pc:docMk/>
            <pc:sldMk cId="2978890113" sldId="259"/>
            <ac:spMk id="29" creationId="{73772B81-181F-48B7-8826-4D9686D15DF5}"/>
          </ac:spMkLst>
        </pc:spChg>
        <pc:spChg chg="add del">
          <ac:chgData name="김은택" userId="684cf5cc-8b3d-461b-8bf7-ad6019fe0313" providerId="ADAL" clId="{191AEB87-F6F5-AC4E-B662-D1B35B574A37}" dt="2021-07-01T09:45:35.552" v="209" actId="26606"/>
          <ac:spMkLst>
            <pc:docMk/>
            <pc:sldMk cId="2978890113" sldId="259"/>
            <ac:spMk id="30" creationId="{B2205F6E-03C6-4E92-877C-E2482F6599AA}"/>
          </ac:spMkLst>
        </pc:spChg>
        <pc:spChg chg="add del">
          <ac:chgData name="김은택" userId="684cf5cc-8b3d-461b-8bf7-ad6019fe0313" providerId="ADAL" clId="{191AEB87-F6F5-AC4E-B662-D1B35B574A37}" dt="2021-07-01T09:45:36.961" v="211" actId="26606"/>
          <ac:spMkLst>
            <pc:docMk/>
            <pc:sldMk cId="2978890113" sldId="259"/>
            <ac:spMk id="33" creationId="{9F4444CE-BC8D-4D61-B303-4C05614E62AB}"/>
          </ac:spMkLst>
        </pc:spChg>
        <pc:spChg chg="add del">
          <ac:chgData name="김은택" userId="684cf5cc-8b3d-461b-8bf7-ad6019fe0313" providerId="ADAL" clId="{191AEB87-F6F5-AC4E-B662-D1B35B574A37}" dt="2021-07-01T09:45:36.961" v="211" actId="26606"/>
          <ac:spMkLst>
            <pc:docMk/>
            <pc:sldMk cId="2978890113" sldId="259"/>
            <ac:spMk id="34" creationId="{73772B81-181F-48B7-8826-4D9686D15DF5}"/>
          </ac:spMkLst>
        </pc:spChg>
        <pc:spChg chg="add del">
          <ac:chgData name="김은택" userId="684cf5cc-8b3d-461b-8bf7-ad6019fe0313" providerId="ADAL" clId="{191AEB87-F6F5-AC4E-B662-D1B35B574A37}" dt="2021-07-01T09:45:36.961" v="211" actId="26606"/>
          <ac:spMkLst>
            <pc:docMk/>
            <pc:sldMk cId="2978890113" sldId="259"/>
            <ac:spMk id="35" creationId="{B2205F6E-03C6-4E92-877C-E2482F6599AA}"/>
          </ac:spMkLst>
        </pc:spChg>
        <pc:spChg chg="add del">
          <ac:chgData name="김은택" userId="684cf5cc-8b3d-461b-8bf7-ad6019fe0313" providerId="ADAL" clId="{191AEB87-F6F5-AC4E-B662-D1B35B574A37}" dt="2021-07-01T09:45:42.814" v="215" actId="26606"/>
          <ac:spMkLst>
            <pc:docMk/>
            <pc:sldMk cId="2978890113" sldId="259"/>
            <ac:spMk id="40" creationId="{655AE6B0-AC9E-4167-806F-E9DB135FC46B}"/>
          </ac:spMkLst>
        </pc:spChg>
        <pc:spChg chg="add del">
          <ac:chgData name="김은택" userId="684cf5cc-8b3d-461b-8bf7-ad6019fe0313" providerId="ADAL" clId="{191AEB87-F6F5-AC4E-B662-D1B35B574A37}" dt="2021-07-01T09:45:42.814" v="215" actId="26606"/>
          <ac:spMkLst>
            <pc:docMk/>
            <pc:sldMk cId="2978890113" sldId="259"/>
            <ac:spMk id="43" creationId="{87BD1F4E-A66D-4C06-86DA-8D56CA7A3B41}"/>
          </ac:spMkLst>
        </pc:spChg>
        <pc:spChg chg="add del">
          <ac:chgData name="김은택" userId="684cf5cc-8b3d-461b-8bf7-ad6019fe0313" providerId="ADAL" clId="{191AEB87-F6F5-AC4E-B662-D1B35B574A37}" dt="2021-07-01T09:46:11.084" v="217" actId="26606"/>
          <ac:spMkLst>
            <pc:docMk/>
            <pc:sldMk cId="2978890113" sldId="259"/>
            <ac:spMk id="46" creationId="{765800AC-C3B9-498E-87BC-29FAE4C76B21}"/>
          </ac:spMkLst>
        </pc:spChg>
        <pc:spChg chg="add del">
          <ac:chgData name="김은택" userId="684cf5cc-8b3d-461b-8bf7-ad6019fe0313" providerId="ADAL" clId="{191AEB87-F6F5-AC4E-B662-D1B35B574A37}" dt="2021-07-01T09:46:11.084" v="217" actId="26606"/>
          <ac:spMkLst>
            <pc:docMk/>
            <pc:sldMk cId="2978890113" sldId="259"/>
            <ac:spMk id="47" creationId="{1F9D6ACB-2FF4-49F9-978A-E0D5327FC635}"/>
          </ac:spMkLst>
        </pc:spChg>
        <pc:spChg chg="add del">
          <ac:chgData name="김은택" userId="684cf5cc-8b3d-461b-8bf7-ad6019fe0313" providerId="ADAL" clId="{191AEB87-F6F5-AC4E-B662-D1B35B574A37}" dt="2021-07-01T09:46:11.084" v="217" actId="26606"/>
          <ac:spMkLst>
            <pc:docMk/>
            <pc:sldMk cId="2978890113" sldId="259"/>
            <ac:spMk id="48" creationId="{142BFA2A-77A0-4F60-A32A-685681C84889}"/>
          </ac:spMkLst>
        </pc:spChg>
        <pc:spChg chg="add del">
          <ac:chgData name="김은택" userId="684cf5cc-8b3d-461b-8bf7-ad6019fe0313" providerId="ADAL" clId="{191AEB87-F6F5-AC4E-B662-D1B35B574A37}" dt="2021-07-01T09:46:11.084" v="217" actId="26606"/>
          <ac:spMkLst>
            <pc:docMk/>
            <pc:sldMk cId="2978890113" sldId="259"/>
            <ac:spMk id="49" creationId="{8893C257-1B7C-F048-8891-468B9FB2E769}"/>
          </ac:spMkLst>
        </pc:spChg>
        <pc:grpChg chg="add del">
          <ac:chgData name="김은택" userId="684cf5cc-8b3d-461b-8bf7-ad6019fe0313" providerId="ADAL" clId="{191AEB87-F6F5-AC4E-B662-D1B35B574A37}" dt="2021-07-01T09:45:25.279" v="205" actId="26606"/>
          <ac:grpSpMkLst>
            <pc:docMk/>
            <pc:sldMk cId="2978890113" sldId="259"/>
            <ac:grpSpMk id="11" creationId="{3523416A-383B-4FDC-B4C9-D8EDDFE9C043}"/>
          </ac:grpSpMkLst>
        </pc:grpChg>
        <pc:grpChg chg="add del">
          <ac:chgData name="김은택" userId="684cf5cc-8b3d-461b-8bf7-ad6019fe0313" providerId="ADAL" clId="{191AEB87-F6F5-AC4E-B662-D1B35B574A37}" dt="2021-07-01T09:45:42.814" v="215" actId="26606"/>
          <ac:grpSpMkLst>
            <pc:docMk/>
            <pc:sldMk cId="2978890113" sldId="259"/>
            <ac:grpSpMk id="41" creationId="{3523416A-383B-4FDC-B4C9-D8EDDFE9C043}"/>
          </ac:grpSpMkLst>
        </pc:grpChg>
        <pc:graphicFrameChg chg="add del">
          <ac:chgData name="김은택" userId="684cf5cc-8b3d-461b-8bf7-ad6019fe0313" providerId="ADAL" clId="{191AEB87-F6F5-AC4E-B662-D1B35B574A37}" dt="2021-07-01T09:45:25.279" v="205" actId="26606"/>
          <ac:graphicFrameMkLst>
            <pc:docMk/>
            <pc:sldMk cId="2978890113" sldId="259"/>
            <ac:graphicFrameMk id="5" creationId="{661B3D13-8CC0-40ED-9A28-65AD86C88A20}"/>
          </ac:graphicFrameMkLst>
        </pc:graphicFrameChg>
        <pc:graphicFrameChg chg="add del">
          <ac:chgData name="김은택" userId="684cf5cc-8b3d-461b-8bf7-ad6019fe0313" providerId="ADAL" clId="{191AEB87-F6F5-AC4E-B662-D1B35B574A37}" dt="2021-07-01T09:45:30.937" v="207" actId="26606"/>
          <ac:graphicFrameMkLst>
            <pc:docMk/>
            <pc:sldMk cId="2978890113" sldId="259"/>
            <ac:graphicFrameMk id="26" creationId="{F5BB2BE3-E166-4ECA-8644-E995857AE98F}"/>
          </ac:graphicFrameMkLst>
        </pc:graphicFrameChg>
        <pc:graphicFrameChg chg="add del">
          <ac:chgData name="김은택" userId="684cf5cc-8b3d-461b-8bf7-ad6019fe0313" providerId="ADAL" clId="{191AEB87-F6F5-AC4E-B662-D1B35B574A37}" dt="2021-07-01T09:45:35.552" v="209" actId="26606"/>
          <ac:graphicFrameMkLst>
            <pc:docMk/>
            <pc:sldMk cId="2978890113" sldId="259"/>
            <ac:graphicFrameMk id="31" creationId="{5E595C52-7329-42D5-941E-85AE81E19428}"/>
          </ac:graphicFrameMkLst>
        </pc:graphicFrameChg>
        <pc:graphicFrameChg chg="add del">
          <ac:chgData name="김은택" userId="684cf5cc-8b3d-461b-8bf7-ad6019fe0313" providerId="ADAL" clId="{191AEB87-F6F5-AC4E-B662-D1B35B574A37}" dt="2021-07-01T09:45:36.961" v="211" actId="26606"/>
          <ac:graphicFrameMkLst>
            <pc:docMk/>
            <pc:sldMk cId="2978890113" sldId="259"/>
            <ac:graphicFrameMk id="36" creationId="{F5BB2BE3-E166-4ECA-8644-E995857AE98F}"/>
          </ac:graphicFrameMkLst>
        </pc:graphicFrameChg>
        <pc:graphicFrameChg chg="add del">
          <ac:chgData name="김은택" userId="684cf5cc-8b3d-461b-8bf7-ad6019fe0313" providerId="ADAL" clId="{191AEB87-F6F5-AC4E-B662-D1B35B574A37}" dt="2021-07-01T09:45:39.207" v="213" actId="26606"/>
          <ac:graphicFrameMkLst>
            <pc:docMk/>
            <pc:sldMk cId="2978890113" sldId="259"/>
            <ac:graphicFrameMk id="38" creationId="{7A72F54A-7509-4A2F-A674-B97012CF5613}"/>
          </ac:graphicFrameMkLst>
        </pc:graphicFrameChg>
        <pc:graphicFrameChg chg="add del">
          <ac:chgData name="김은택" userId="684cf5cc-8b3d-461b-8bf7-ad6019fe0313" providerId="ADAL" clId="{191AEB87-F6F5-AC4E-B662-D1B35B574A37}" dt="2021-07-01T09:45:42.814" v="215" actId="26606"/>
          <ac:graphicFrameMkLst>
            <pc:docMk/>
            <pc:sldMk cId="2978890113" sldId="259"/>
            <ac:graphicFrameMk id="44" creationId="{19069128-60FB-4593-9429-473CBB31FD4C}"/>
          </ac:graphicFrameMkLst>
        </pc:graphicFrameChg>
        <pc:cxnChg chg="add del">
          <ac:chgData name="김은택" userId="684cf5cc-8b3d-461b-8bf7-ad6019fe0313" providerId="ADAL" clId="{191AEB87-F6F5-AC4E-B662-D1B35B574A37}" dt="2021-07-01T09:46:11.084" v="217" actId="26606"/>
          <ac:cxnSpMkLst>
            <pc:docMk/>
            <pc:sldMk cId="2978890113" sldId="259"/>
            <ac:cxnSpMk id="12" creationId="{063B6EC6-D752-4EE7-908B-F8F19E8C7FEA}"/>
          </ac:cxnSpMkLst>
        </pc:cxnChg>
        <pc:cxnChg chg="add del">
          <ac:chgData name="김은택" userId="684cf5cc-8b3d-461b-8bf7-ad6019fe0313" providerId="ADAL" clId="{191AEB87-F6F5-AC4E-B662-D1B35B574A37}" dt="2021-07-01T09:46:11.084" v="217" actId="26606"/>
          <ac:cxnSpMkLst>
            <pc:docMk/>
            <pc:sldMk cId="2978890113" sldId="259"/>
            <ac:cxnSpMk id="14" creationId="{EFECD4E8-AD3E-4228-82A2-9461958EA94D}"/>
          </ac:cxnSpMkLst>
        </pc:cxnChg>
      </pc:sldChg>
      <pc:sldChg chg="addSp delSp modSp mod">
        <pc:chgData name="김은택" userId="684cf5cc-8b3d-461b-8bf7-ad6019fe0313" providerId="ADAL" clId="{191AEB87-F6F5-AC4E-B662-D1B35B574A37}" dt="2021-07-01T08:56:44.400" v="42"/>
        <pc:sldMkLst>
          <pc:docMk/>
          <pc:sldMk cId="2693327182" sldId="271"/>
        </pc:sldMkLst>
        <pc:spChg chg="add del mod">
          <ac:chgData name="김은택" userId="684cf5cc-8b3d-461b-8bf7-ad6019fe0313" providerId="ADAL" clId="{191AEB87-F6F5-AC4E-B662-D1B35B574A37}" dt="2021-07-01T08:56:44.400" v="42"/>
          <ac:spMkLst>
            <pc:docMk/>
            <pc:sldMk cId="2693327182" sldId="271"/>
            <ac:spMk id="4" creationId="{D30DFC45-17CC-8045-9A01-576C3EF9E948}"/>
          </ac:spMkLst>
        </pc:spChg>
      </pc:sldChg>
      <pc:sldChg chg="modSp mod">
        <pc:chgData name="김은택" userId="684cf5cc-8b3d-461b-8bf7-ad6019fe0313" providerId="ADAL" clId="{191AEB87-F6F5-AC4E-B662-D1B35B574A37}" dt="2021-07-01T08:58:52.444" v="49" actId="20577"/>
        <pc:sldMkLst>
          <pc:docMk/>
          <pc:sldMk cId="30075001" sldId="274"/>
        </pc:sldMkLst>
        <pc:spChg chg="mod">
          <ac:chgData name="김은택" userId="684cf5cc-8b3d-461b-8bf7-ad6019fe0313" providerId="ADAL" clId="{191AEB87-F6F5-AC4E-B662-D1B35B574A37}" dt="2021-07-01T08:58:52.444" v="49" actId="20577"/>
          <ac:spMkLst>
            <pc:docMk/>
            <pc:sldMk cId="30075001" sldId="274"/>
            <ac:spMk id="4" creationId="{6824817D-A479-794A-B671-F618BFA80123}"/>
          </ac:spMkLst>
        </pc:spChg>
      </pc:sldChg>
      <pc:sldChg chg="addSp delSp modSp mod">
        <pc:chgData name="김은택" userId="684cf5cc-8b3d-461b-8bf7-ad6019fe0313" providerId="ADAL" clId="{191AEB87-F6F5-AC4E-B662-D1B35B574A37}" dt="2021-07-01T09:06:20.070" v="189" actId="1035"/>
        <pc:sldMkLst>
          <pc:docMk/>
          <pc:sldMk cId="1853861360" sldId="286"/>
        </pc:sldMkLst>
        <pc:spChg chg="mod">
          <ac:chgData name="김은택" userId="684cf5cc-8b3d-461b-8bf7-ad6019fe0313" providerId="ADAL" clId="{191AEB87-F6F5-AC4E-B662-D1B35B574A37}" dt="2021-07-01T09:06:08.305" v="188" actId="20577"/>
          <ac:spMkLst>
            <pc:docMk/>
            <pc:sldMk cId="1853861360" sldId="286"/>
            <ac:spMk id="2" creationId="{0D6D7969-5C8A-CB46-95EA-8A9D641E404B}"/>
          </ac:spMkLst>
        </pc:spChg>
        <pc:spChg chg="add del mod">
          <ac:chgData name="김은택" userId="684cf5cc-8b3d-461b-8bf7-ad6019fe0313" providerId="ADAL" clId="{191AEB87-F6F5-AC4E-B662-D1B35B574A37}" dt="2021-07-01T09:00:56.599" v="64" actId="478"/>
          <ac:spMkLst>
            <pc:docMk/>
            <pc:sldMk cId="1853861360" sldId="286"/>
            <ac:spMk id="3" creationId="{37371CC4-66DB-934A-A3BD-72655790BC6C}"/>
          </ac:spMkLst>
        </pc:spChg>
        <pc:spChg chg="add mod">
          <ac:chgData name="김은택" userId="684cf5cc-8b3d-461b-8bf7-ad6019fe0313" providerId="ADAL" clId="{191AEB87-F6F5-AC4E-B662-D1B35B574A37}" dt="2021-07-01T09:03:48.279" v="170" actId="164"/>
          <ac:spMkLst>
            <pc:docMk/>
            <pc:sldMk cId="1853861360" sldId="286"/>
            <ac:spMk id="4" creationId="{8F76E4BC-3A24-0745-A4CE-BDA17EB75030}"/>
          </ac:spMkLst>
        </pc:spChg>
        <pc:spChg chg="add mod">
          <ac:chgData name="김은택" userId="684cf5cc-8b3d-461b-8bf7-ad6019fe0313" providerId="ADAL" clId="{191AEB87-F6F5-AC4E-B662-D1B35B574A37}" dt="2021-07-01T09:03:48.279" v="170" actId="164"/>
          <ac:spMkLst>
            <pc:docMk/>
            <pc:sldMk cId="1853861360" sldId="286"/>
            <ac:spMk id="6" creationId="{AD98E9C1-613B-C146-AF01-270DFB242333}"/>
          </ac:spMkLst>
        </pc:spChg>
        <pc:spChg chg="add mod">
          <ac:chgData name="김은택" userId="684cf5cc-8b3d-461b-8bf7-ad6019fe0313" providerId="ADAL" clId="{191AEB87-F6F5-AC4E-B662-D1B35B574A37}" dt="2021-07-01T09:03:48.279" v="170" actId="164"/>
          <ac:spMkLst>
            <pc:docMk/>
            <pc:sldMk cId="1853861360" sldId="286"/>
            <ac:spMk id="8" creationId="{B21A030F-8EC7-ED48-B151-61A8C36C41CC}"/>
          </ac:spMkLst>
        </pc:spChg>
        <pc:spChg chg="add mod">
          <ac:chgData name="김은택" userId="684cf5cc-8b3d-461b-8bf7-ad6019fe0313" providerId="ADAL" clId="{191AEB87-F6F5-AC4E-B662-D1B35B574A37}" dt="2021-07-01T09:06:20.070" v="189" actId="1035"/>
          <ac:spMkLst>
            <pc:docMk/>
            <pc:sldMk cId="1853861360" sldId="286"/>
            <ac:spMk id="12" creationId="{FCF2534D-6E0F-4140-A84A-124E7654D63F}"/>
          </ac:spMkLst>
        </pc:spChg>
        <pc:spChg chg="add mod">
          <ac:chgData name="김은택" userId="684cf5cc-8b3d-461b-8bf7-ad6019fe0313" providerId="ADAL" clId="{191AEB87-F6F5-AC4E-B662-D1B35B574A37}" dt="2021-07-01T09:03:48.279" v="170" actId="164"/>
          <ac:spMkLst>
            <pc:docMk/>
            <pc:sldMk cId="1853861360" sldId="286"/>
            <ac:spMk id="13" creationId="{9574A8F4-2C8E-CD42-9FB4-964A5F3DA666}"/>
          </ac:spMkLst>
        </pc:spChg>
        <pc:grpChg chg="add mod">
          <ac:chgData name="김은택" userId="684cf5cc-8b3d-461b-8bf7-ad6019fe0313" providerId="ADAL" clId="{191AEB87-F6F5-AC4E-B662-D1B35B574A37}" dt="2021-07-01T09:03:50.850" v="171" actId="1076"/>
          <ac:grpSpMkLst>
            <pc:docMk/>
            <pc:sldMk cId="1853861360" sldId="286"/>
            <ac:grpSpMk id="14" creationId="{20672A39-8E22-7843-9E68-A1C4C3E4A880}"/>
          </ac:grpSpMkLst>
        </pc:grpChg>
        <pc:picChg chg="del mod">
          <ac:chgData name="김은택" userId="684cf5cc-8b3d-461b-8bf7-ad6019fe0313" providerId="ADAL" clId="{191AEB87-F6F5-AC4E-B662-D1B35B574A37}" dt="2021-07-01T09:03:37.449" v="169" actId="478"/>
          <ac:picMkLst>
            <pc:docMk/>
            <pc:sldMk cId="1853861360" sldId="286"/>
            <ac:picMk id="9" creationId="{816F1E0A-EE7C-954C-80AC-8D7B876BC63A}"/>
          </ac:picMkLst>
        </pc:picChg>
        <pc:cxnChg chg="add mod">
          <ac:chgData name="김은택" userId="684cf5cc-8b3d-461b-8bf7-ad6019fe0313" providerId="ADAL" clId="{191AEB87-F6F5-AC4E-B662-D1B35B574A37}" dt="2021-07-01T09:03:48.279" v="170" actId="164"/>
          <ac:cxnSpMkLst>
            <pc:docMk/>
            <pc:sldMk cId="1853861360" sldId="286"/>
            <ac:cxnSpMk id="7" creationId="{7D6F0294-3685-F344-92DB-F184E4CDE90C}"/>
          </ac:cxnSpMkLst>
        </pc:cxnChg>
        <pc:cxnChg chg="add mod">
          <ac:chgData name="김은택" userId="684cf5cc-8b3d-461b-8bf7-ad6019fe0313" providerId="ADAL" clId="{191AEB87-F6F5-AC4E-B662-D1B35B574A37}" dt="2021-07-01T09:03:48.279" v="170" actId="164"/>
          <ac:cxnSpMkLst>
            <pc:docMk/>
            <pc:sldMk cId="1853861360" sldId="286"/>
            <ac:cxnSpMk id="10" creationId="{FB5092FF-4BF6-B748-B90F-B99BF6D85790}"/>
          </ac:cxnSpMkLst>
        </pc:cxnChg>
        <pc:cxnChg chg="add mod">
          <ac:chgData name="김은택" userId="684cf5cc-8b3d-461b-8bf7-ad6019fe0313" providerId="ADAL" clId="{191AEB87-F6F5-AC4E-B662-D1B35B574A37}" dt="2021-07-01T09:03:48.279" v="170" actId="164"/>
          <ac:cxnSpMkLst>
            <pc:docMk/>
            <pc:sldMk cId="1853861360" sldId="286"/>
            <ac:cxnSpMk id="11" creationId="{37D5F780-A10A-5E42-929A-BC803248684A}"/>
          </ac:cxnSpMkLst>
        </pc:cxnChg>
      </pc:sldChg>
      <pc:sldChg chg="del">
        <pc:chgData name="김은택" userId="684cf5cc-8b3d-461b-8bf7-ad6019fe0313" providerId="ADAL" clId="{191AEB87-F6F5-AC4E-B662-D1B35B574A37}" dt="2021-07-01T09:07:15.241" v="190" actId="2696"/>
        <pc:sldMkLst>
          <pc:docMk/>
          <pc:sldMk cId="3815974612" sldId="287"/>
        </pc:sldMkLst>
      </pc:sldChg>
      <pc:sldChg chg="del">
        <pc:chgData name="김은택" userId="684cf5cc-8b3d-461b-8bf7-ad6019fe0313" providerId="ADAL" clId="{191AEB87-F6F5-AC4E-B662-D1B35B574A37}" dt="2021-07-01T09:00:10.423" v="51" actId="2696"/>
        <pc:sldMkLst>
          <pc:docMk/>
          <pc:sldMk cId="3697105878" sldId="288"/>
        </pc:sldMkLst>
      </pc:sldChg>
      <pc:sldChg chg="del">
        <pc:chgData name="김은택" userId="684cf5cc-8b3d-461b-8bf7-ad6019fe0313" providerId="ADAL" clId="{191AEB87-F6F5-AC4E-B662-D1B35B574A37}" dt="2021-07-01T08:59:45.502" v="50" actId="2696"/>
        <pc:sldMkLst>
          <pc:docMk/>
          <pc:sldMk cId="836000379" sldId="289"/>
        </pc:sldMkLst>
      </pc:sldChg>
      <pc:sldChg chg="del">
        <pc:chgData name="김은택" userId="684cf5cc-8b3d-461b-8bf7-ad6019fe0313" providerId="ADAL" clId="{191AEB87-F6F5-AC4E-B662-D1B35B574A37}" dt="2021-07-01T09:09:40.866" v="191" actId="2696"/>
        <pc:sldMkLst>
          <pc:docMk/>
          <pc:sldMk cId="334497109" sldId="290"/>
        </pc:sldMkLst>
      </pc:sldChg>
      <pc:sldChg chg="addSp delSp modSp mod">
        <pc:chgData name="김은택" userId="684cf5cc-8b3d-461b-8bf7-ad6019fe0313" providerId="ADAL" clId="{191AEB87-F6F5-AC4E-B662-D1B35B574A37}" dt="2021-07-01T09:13:49.832" v="196" actId="1076"/>
        <pc:sldMkLst>
          <pc:docMk/>
          <pc:sldMk cId="2660234796" sldId="292"/>
        </pc:sldMkLst>
        <pc:spChg chg="add del">
          <ac:chgData name="김은택" userId="684cf5cc-8b3d-461b-8bf7-ad6019fe0313" providerId="ADAL" clId="{191AEB87-F6F5-AC4E-B662-D1B35B574A37}" dt="2021-07-01T09:13:41.936" v="193" actId="478"/>
          <ac:spMkLst>
            <pc:docMk/>
            <pc:sldMk cId="2660234796" sldId="292"/>
            <ac:spMk id="3" creationId="{51DCAF0A-3A9E-944D-B56E-49AD009613CD}"/>
          </ac:spMkLst>
        </pc:spChg>
        <pc:picChg chg="del">
          <ac:chgData name="김은택" userId="684cf5cc-8b3d-461b-8bf7-ad6019fe0313" providerId="ADAL" clId="{191AEB87-F6F5-AC4E-B662-D1B35B574A37}" dt="2021-07-01T09:13:47.308" v="195" actId="478"/>
          <ac:picMkLst>
            <pc:docMk/>
            <pc:sldMk cId="2660234796" sldId="292"/>
            <ac:picMk id="5" creationId="{0544EA55-A076-5D46-97E5-D2DA6D1447EF}"/>
          </ac:picMkLst>
        </pc:picChg>
        <pc:picChg chg="add mod">
          <ac:chgData name="김은택" userId="684cf5cc-8b3d-461b-8bf7-ad6019fe0313" providerId="ADAL" clId="{191AEB87-F6F5-AC4E-B662-D1B35B574A37}" dt="2021-07-01T09:13:49.832" v="196" actId="1076"/>
          <ac:picMkLst>
            <pc:docMk/>
            <pc:sldMk cId="2660234796" sldId="292"/>
            <ac:picMk id="6" creationId="{1AC288AC-B8A9-344D-ACA0-DC2CB1DF2566}"/>
          </ac:picMkLst>
        </pc:picChg>
      </pc:sldChg>
      <pc:sldChg chg="modSp mod">
        <pc:chgData name="김은택" userId="684cf5cc-8b3d-461b-8bf7-ad6019fe0313" providerId="ADAL" clId="{191AEB87-F6F5-AC4E-B662-D1B35B574A37}" dt="2021-07-01T09:14:08.093" v="203" actId="20577"/>
        <pc:sldMkLst>
          <pc:docMk/>
          <pc:sldMk cId="1003128278" sldId="293"/>
        </pc:sldMkLst>
        <pc:spChg chg="mod">
          <ac:chgData name="김은택" userId="684cf5cc-8b3d-461b-8bf7-ad6019fe0313" providerId="ADAL" clId="{191AEB87-F6F5-AC4E-B662-D1B35B574A37}" dt="2021-07-01T09:14:08.093" v="203" actId="20577"/>
          <ac:spMkLst>
            <pc:docMk/>
            <pc:sldMk cId="1003128278" sldId="293"/>
            <ac:spMk id="2" creationId="{D2FF0148-4670-644F-9BA4-881C905C3913}"/>
          </ac:spMkLst>
        </pc:spChg>
      </pc:sldChg>
    </pc:docChg>
  </pc:docChgLst>
  <pc:docChgLst>
    <pc:chgData name="김은택" userId="684cf5cc-8b3d-461b-8bf7-ad6019fe0313" providerId="ADAL" clId="{DAE4A33B-DF50-0B40-87C8-ADAD58DAD4DE}"/>
    <pc:docChg chg="modSld">
      <pc:chgData name="김은택" userId="684cf5cc-8b3d-461b-8bf7-ad6019fe0313" providerId="ADAL" clId="{DAE4A33B-DF50-0B40-87C8-ADAD58DAD4DE}" dt="2021-07-05T17:06:35.213" v="4"/>
      <pc:docMkLst>
        <pc:docMk/>
      </pc:docMkLst>
      <pc:sldChg chg="addSp modSp mod">
        <pc:chgData name="김은택" userId="684cf5cc-8b3d-461b-8bf7-ad6019fe0313" providerId="ADAL" clId="{DAE4A33B-DF50-0B40-87C8-ADAD58DAD4DE}" dt="2021-07-05T17:06:06.392" v="1" actId="1036"/>
        <pc:sldMkLst>
          <pc:docMk/>
          <pc:sldMk cId="1155142267" sldId="270"/>
        </pc:sldMkLst>
        <pc:picChg chg="add mod">
          <ac:chgData name="김은택" userId="684cf5cc-8b3d-461b-8bf7-ad6019fe0313" providerId="ADAL" clId="{DAE4A33B-DF50-0B40-87C8-ADAD58DAD4DE}" dt="2021-07-05T17:06:06.392" v="1" actId="1036"/>
          <ac:picMkLst>
            <pc:docMk/>
            <pc:sldMk cId="1155142267" sldId="270"/>
            <ac:picMk id="6" creationId="{FDFC50B1-00C6-2946-AE0B-133AB2446E57}"/>
          </ac:picMkLst>
        </pc:picChg>
      </pc:sldChg>
      <pc:sldChg chg="addSp modSp">
        <pc:chgData name="김은택" userId="684cf5cc-8b3d-461b-8bf7-ad6019fe0313" providerId="ADAL" clId="{DAE4A33B-DF50-0B40-87C8-ADAD58DAD4DE}" dt="2021-07-05T17:06:24.381" v="2"/>
        <pc:sldMkLst>
          <pc:docMk/>
          <pc:sldMk cId="538156680" sldId="276"/>
        </pc:sldMkLst>
        <pc:picChg chg="add mod">
          <ac:chgData name="김은택" userId="684cf5cc-8b3d-461b-8bf7-ad6019fe0313" providerId="ADAL" clId="{DAE4A33B-DF50-0B40-87C8-ADAD58DAD4DE}" dt="2021-07-05T17:06:24.381" v="2"/>
          <ac:picMkLst>
            <pc:docMk/>
            <pc:sldMk cId="538156680" sldId="276"/>
            <ac:picMk id="4" creationId="{DDE5F455-A959-1847-ACD5-AF5ADE48CF01}"/>
          </ac:picMkLst>
        </pc:picChg>
      </pc:sldChg>
      <pc:sldChg chg="addSp modSp">
        <pc:chgData name="김은택" userId="684cf5cc-8b3d-461b-8bf7-ad6019fe0313" providerId="ADAL" clId="{DAE4A33B-DF50-0B40-87C8-ADAD58DAD4DE}" dt="2021-07-05T17:06:29.046" v="3"/>
        <pc:sldMkLst>
          <pc:docMk/>
          <pc:sldMk cId="2820824259" sldId="280"/>
        </pc:sldMkLst>
        <pc:picChg chg="add mod">
          <ac:chgData name="김은택" userId="684cf5cc-8b3d-461b-8bf7-ad6019fe0313" providerId="ADAL" clId="{DAE4A33B-DF50-0B40-87C8-ADAD58DAD4DE}" dt="2021-07-05T17:06:29.046" v="3"/>
          <ac:picMkLst>
            <pc:docMk/>
            <pc:sldMk cId="2820824259" sldId="280"/>
            <ac:picMk id="4" creationId="{57BC61D2-D579-9847-B3C1-79A70F0AD4E0}"/>
          </ac:picMkLst>
        </pc:picChg>
      </pc:sldChg>
      <pc:sldChg chg="addSp modSp">
        <pc:chgData name="김은택" userId="684cf5cc-8b3d-461b-8bf7-ad6019fe0313" providerId="ADAL" clId="{DAE4A33B-DF50-0B40-87C8-ADAD58DAD4DE}" dt="2021-07-05T17:06:35.213" v="4"/>
        <pc:sldMkLst>
          <pc:docMk/>
          <pc:sldMk cId="1003128278" sldId="293"/>
        </pc:sldMkLst>
        <pc:picChg chg="add mod">
          <ac:chgData name="김은택" userId="684cf5cc-8b3d-461b-8bf7-ad6019fe0313" providerId="ADAL" clId="{DAE4A33B-DF50-0B40-87C8-ADAD58DAD4DE}" dt="2021-07-05T17:06:35.213" v="4"/>
          <ac:picMkLst>
            <pc:docMk/>
            <pc:sldMk cId="1003128278" sldId="293"/>
            <ac:picMk id="4" creationId="{AFDB8C2D-E528-F04C-A093-DF86DB822DEE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4F8AA8-9ADA-A449-944B-75F195D12B3B}" type="datetimeFigureOut">
              <a:rPr kumimoji="1" lang="ko-KR" altLang="en-US" smtClean="0"/>
              <a:t>2021. 8. 1.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825EB6-B46B-9844-8C42-AAFA0D41452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82419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25EB6-B46B-9844-8C42-AAFA0D41452B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67318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25EB6-B46B-9844-8C42-AAFA0D41452B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32181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25EB6-B46B-9844-8C42-AAFA0D41452B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862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25EB6-B46B-9844-8C42-AAFA0D41452B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81065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25EB6-B46B-9844-8C42-AAFA0D41452B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8890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25EB6-B46B-9844-8C42-AAFA0D41452B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42828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25EB6-B46B-9844-8C42-AAFA0D41452B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23050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25EB6-B46B-9844-8C42-AAFA0D41452B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7593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825EB6-B46B-9844-8C42-AAFA0D41452B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4671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560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95803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68275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097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257317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14837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372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871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816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494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449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038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537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305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121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02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126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FB0388-5AB6-1846-93AF-0CD8BF5F1F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Git</a:t>
            </a:r>
            <a:r>
              <a:rPr kumimoji="1" lang="ko-KR" altLang="en-US" dirty="0"/>
              <a:t> 좀 </a:t>
            </a:r>
            <a:r>
              <a:rPr kumimoji="1" lang="ko-KR" altLang="en-US" dirty="0" err="1"/>
              <a:t>세울줄</a:t>
            </a:r>
            <a:r>
              <a:rPr kumimoji="1" lang="ko-KR" altLang="en-US" dirty="0"/>
              <a:t> 아는 남자</a:t>
            </a:r>
          </a:p>
        </p:txBody>
      </p:sp>
    </p:spTree>
    <p:extLst>
      <p:ext uri="{BB962C8B-B14F-4D97-AF65-F5344CB8AC3E}">
        <p14:creationId xmlns:p14="http://schemas.microsoft.com/office/powerpoint/2010/main" val="3970583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91D0-3E38-714A-A2F1-608506369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Commit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93C257-1B7C-F048-8891-468B9FB2E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Index(Staging</a:t>
            </a:r>
            <a:r>
              <a:rPr kumimoji="1" lang="ko-KR" altLang="en-US" dirty="0"/>
              <a:t> </a:t>
            </a:r>
            <a:r>
              <a:rPr kumimoji="1" lang="en-US" altLang="ko-KR" dirty="0"/>
              <a:t>Area)</a:t>
            </a:r>
            <a:r>
              <a:rPr kumimoji="1" lang="ko-KR" altLang="en-US" dirty="0"/>
              <a:t> 의 상태를 </a:t>
            </a:r>
            <a:r>
              <a:rPr kumimoji="1" lang="en-US" altLang="ko-KR" dirty="0"/>
              <a:t>Local Repository </a:t>
            </a:r>
            <a:r>
              <a:rPr kumimoji="1" lang="ko-KR" altLang="en-US" dirty="0"/>
              <a:t>에 반영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Working Directory</a:t>
            </a:r>
          </a:p>
          <a:p>
            <a:pPr lvl="1"/>
            <a:r>
              <a:rPr kumimoji="1" lang="en-US" altLang="ko-KR" dirty="0"/>
              <a:t>Staging Area</a:t>
            </a:r>
          </a:p>
          <a:p>
            <a:pPr lvl="1"/>
            <a:r>
              <a:rPr kumimoji="1" lang="en-US" altLang="ko-KR" dirty="0"/>
              <a:t>Repository</a:t>
            </a:r>
          </a:p>
          <a:p>
            <a:r>
              <a:rPr kumimoji="1" lang="en-US" altLang="ko-KR" dirty="0"/>
              <a:t>Commit Message Convention</a:t>
            </a:r>
          </a:p>
          <a:p>
            <a:r>
              <a:rPr kumimoji="1" lang="en-US" altLang="ko-KR" dirty="0"/>
              <a:t>Commit </a:t>
            </a:r>
            <a:r>
              <a:rPr kumimoji="1" lang="ko-KR" altLang="en-US" dirty="0"/>
              <a:t>주기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Commit </a:t>
            </a:r>
            <a:r>
              <a:rPr kumimoji="1" lang="ko-KR" altLang="en-US" dirty="0"/>
              <a:t>주기가 짧다면</a:t>
            </a:r>
            <a:r>
              <a:rPr kumimoji="1" lang="en-US" altLang="ko-KR" dirty="0"/>
              <a:t>?</a:t>
            </a:r>
          </a:p>
          <a:p>
            <a:pPr lvl="1"/>
            <a:r>
              <a:rPr kumimoji="1" lang="en-US" altLang="ko-KR" dirty="0"/>
              <a:t>Commit</a:t>
            </a:r>
            <a:r>
              <a:rPr kumimoji="1" lang="ko-KR" altLang="en-US" dirty="0"/>
              <a:t> 주기가 길다면</a:t>
            </a:r>
            <a:r>
              <a:rPr kumimoji="1" lang="en-US" altLang="ko-KR" dirty="0"/>
              <a:t>?</a:t>
            </a:r>
          </a:p>
          <a:p>
            <a:pPr lvl="1"/>
            <a:endParaRPr kumimoji="1" lang="en-US" altLang="ko-KR" dirty="0"/>
          </a:p>
          <a:p>
            <a:pPr lvl="1"/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952E1F-A1E4-B046-A9F4-8085C547A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681" y="3084975"/>
            <a:ext cx="5715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88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91D0-3E38-714A-A2F1-608506369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Fetch &amp; Pull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93C257-1B7C-F048-8891-468B9FB2E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Remote Repository </a:t>
            </a:r>
            <a:r>
              <a:rPr kumimoji="1" lang="ko-KR" altLang="en-US" dirty="0"/>
              <a:t>의 상태를 </a:t>
            </a:r>
            <a:r>
              <a:rPr kumimoji="1" lang="en-US" altLang="ko-KR" dirty="0"/>
              <a:t>Local</a:t>
            </a:r>
            <a:r>
              <a:rPr kumimoji="1" lang="ko-KR" altLang="en-US" dirty="0"/>
              <a:t> </a:t>
            </a:r>
            <a:r>
              <a:rPr kumimoji="1" lang="en-US" altLang="ko-KR" dirty="0"/>
              <a:t>Repository</a:t>
            </a:r>
            <a:r>
              <a:rPr kumimoji="1" lang="ko-KR" altLang="en-US" dirty="0"/>
              <a:t> 로 가져오는 명령어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Pull </a:t>
            </a:r>
            <a:r>
              <a:rPr kumimoji="1" lang="ko-KR" altLang="en-US" dirty="0"/>
              <a:t>명령어는 가져옴과 동시에 </a:t>
            </a:r>
            <a:r>
              <a:rPr kumimoji="1" lang="en-US" altLang="ko-KR" dirty="0"/>
              <a:t>Merge</a:t>
            </a:r>
          </a:p>
          <a:p>
            <a:pPr lvl="1"/>
            <a:r>
              <a:rPr kumimoji="1" lang="en-US" altLang="ko-KR" dirty="0"/>
              <a:t>Fetch </a:t>
            </a:r>
            <a:r>
              <a:rPr kumimoji="1" lang="ko-KR" altLang="en-US" dirty="0"/>
              <a:t>명령어는 가져오기만</a:t>
            </a:r>
            <a:endParaRPr kumimoji="1" lang="en-US" altLang="ko-KR" dirty="0"/>
          </a:p>
          <a:p>
            <a:r>
              <a:rPr kumimoji="1" lang="en-US" altLang="ko-KR" dirty="0"/>
              <a:t>Push </a:t>
            </a:r>
            <a:r>
              <a:rPr kumimoji="1" lang="ko-KR" altLang="en-US" dirty="0"/>
              <a:t>명령어를 사용하기에 앞서 사용 </a:t>
            </a:r>
            <a:r>
              <a:rPr kumimoji="1" lang="en-US" altLang="ko-KR" dirty="0"/>
              <a:t>(Local</a:t>
            </a:r>
            <a:r>
              <a:rPr kumimoji="1" lang="ko-KR" altLang="en-US" dirty="0"/>
              <a:t> 에서 충돌을 해결</a:t>
            </a:r>
            <a:r>
              <a:rPr kumimoji="1" lang="en-US" altLang="ko-KR" dirty="0"/>
              <a:t>)</a:t>
            </a:r>
          </a:p>
          <a:p>
            <a:pPr marL="457200" lvl="1" indent="0">
              <a:buNone/>
            </a:pPr>
            <a:endParaRPr kumimoji="1" lang="en-US" altLang="ko-KR" dirty="0"/>
          </a:p>
          <a:p>
            <a:pPr lvl="1"/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E3C6FFB-D03F-3D4D-8C01-F3EB562DD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658" y="3705727"/>
            <a:ext cx="6167274" cy="285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571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91D0-3E38-714A-A2F1-608506369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Push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93C257-1B7C-F048-8891-468B9FB2E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Local Repository </a:t>
            </a:r>
            <a:r>
              <a:rPr kumimoji="1" lang="ko-KR" altLang="en-US" dirty="0"/>
              <a:t>의 상태를 </a:t>
            </a:r>
            <a:r>
              <a:rPr kumimoji="1" lang="en-US" altLang="ko-KR" dirty="0"/>
              <a:t>Remote Repository </a:t>
            </a:r>
            <a:r>
              <a:rPr kumimoji="1" lang="ko-KR" altLang="en-US" dirty="0"/>
              <a:t>로 보내는 명령어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Git push &lt;Repository&gt; &lt;Remote Branch Name&gt;</a:t>
            </a:r>
          </a:p>
          <a:p>
            <a:pPr lvl="1"/>
            <a:r>
              <a:rPr kumimoji="1" lang="en-US" altLang="ko-KR" dirty="0"/>
              <a:t>Branch Tracking </a:t>
            </a:r>
            <a:r>
              <a:rPr kumimoji="1" lang="ko-KR" altLang="en-US" dirty="0"/>
              <a:t>이 되어있다면</a:t>
            </a:r>
            <a:r>
              <a:rPr kumimoji="1" lang="en-US" altLang="ko-KR" dirty="0"/>
              <a:t>?</a:t>
            </a:r>
          </a:p>
          <a:p>
            <a:r>
              <a:rPr kumimoji="1" lang="en-US" altLang="ko-KR" dirty="0"/>
              <a:t>Remote</a:t>
            </a:r>
            <a:r>
              <a:rPr kumimoji="1" lang="ko-KR" altLang="en-US" dirty="0"/>
              <a:t> </a:t>
            </a:r>
            <a:r>
              <a:rPr kumimoji="1" lang="en-US" altLang="ko-KR" dirty="0"/>
              <a:t>Branch</a:t>
            </a:r>
            <a:r>
              <a:rPr kumimoji="1" lang="ko-KR" altLang="en-US" dirty="0"/>
              <a:t> 와 </a:t>
            </a:r>
            <a:r>
              <a:rPr kumimoji="1" lang="en-US" altLang="ko-KR" dirty="0"/>
              <a:t>Local Branch </a:t>
            </a:r>
            <a:r>
              <a:rPr kumimoji="1" lang="ko-KR" altLang="en-US" dirty="0"/>
              <a:t>의 상태가 다르다면</a:t>
            </a:r>
            <a:r>
              <a:rPr kumimoji="1" lang="en-US" altLang="ko-KR" dirty="0"/>
              <a:t>?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E3C6FFB-D03F-3D4D-8C01-F3EB562DD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658" y="3705727"/>
            <a:ext cx="6167274" cy="285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670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91D0-3E38-714A-A2F1-608506369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Conflict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93C257-1B7C-F048-8891-468B9FB2E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동일한 코드가 여러 </a:t>
            </a:r>
            <a:r>
              <a:rPr kumimoji="1" lang="en-US" altLang="ko-KR" dirty="0"/>
              <a:t>Commit </a:t>
            </a:r>
            <a:r>
              <a:rPr kumimoji="1" lang="ko-KR" altLang="en-US" dirty="0"/>
              <a:t>에 의해서 수정될 경우 발생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Pull, Merge, Rebase </a:t>
            </a:r>
            <a:r>
              <a:rPr kumimoji="1" lang="ko-KR" altLang="en-US" dirty="0"/>
              <a:t>등 </a:t>
            </a:r>
            <a:r>
              <a:rPr kumimoji="1" lang="en-US" altLang="ko-KR" dirty="0"/>
              <a:t>Branch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조작하는 경우 발생</a:t>
            </a:r>
            <a:endParaRPr kumimoji="1" lang="en-US" altLang="ko-KR" dirty="0"/>
          </a:p>
          <a:p>
            <a:pPr lvl="1"/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16642B7-A156-454B-A230-7A5F50EAF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387" y="3153135"/>
            <a:ext cx="7258384" cy="116269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95BFEA7-9F2C-7845-9141-1187F7FD0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387" y="4532508"/>
            <a:ext cx="7258384" cy="183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15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91D0-3E38-714A-A2F1-608506369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Rebase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93C257-1B7C-F048-8891-468B9FB2E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717213"/>
            <a:ext cx="9948957" cy="3880773"/>
          </a:xfrm>
        </p:spPr>
        <p:txBody>
          <a:bodyPr/>
          <a:lstStyle/>
          <a:p>
            <a:r>
              <a:rPr kumimoji="1" lang="ko-KR" altLang="en-US" dirty="0"/>
              <a:t>개인적으로 </a:t>
            </a:r>
            <a:r>
              <a:rPr kumimoji="1" lang="en-US" altLang="ko-KR" dirty="0"/>
              <a:t>Cherry</a:t>
            </a:r>
            <a:r>
              <a:rPr kumimoji="1" lang="ko-KR" altLang="en-US" dirty="0"/>
              <a:t> </a:t>
            </a:r>
            <a:r>
              <a:rPr kumimoji="1" lang="en-US" altLang="ko-KR" dirty="0"/>
              <a:t>Pick </a:t>
            </a:r>
            <a:r>
              <a:rPr kumimoji="1" lang="ko-KR" altLang="en-US" dirty="0"/>
              <a:t>과 더불어 가장 매력적인 명령어</a:t>
            </a:r>
            <a:endParaRPr kumimoji="1" lang="en-US" altLang="ko-KR" dirty="0"/>
          </a:p>
          <a:p>
            <a:r>
              <a:rPr kumimoji="1" lang="ko-KR" altLang="en-US" dirty="0"/>
              <a:t>현재 </a:t>
            </a:r>
            <a:r>
              <a:rPr kumimoji="1" lang="en-US" altLang="ko-KR" dirty="0"/>
              <a:t>Branch 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Base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잘라서 새로운 </a:t>
            </a:r>
            <a:r>
              <a:rPr kumimoji="1" lang="en-US" altLang="ko-KR" dirty="0"/>
              <a:t>Branch </a:t>
            </a:r>
            <a:r>
              <a:rPr kumimoji="1" lang="ko-KR" altLang="en-US" dirty="0"/>
              <a:t>의 꼭대기에 붙이는 행위</a:t>
            </a:r>
            <a:endParaRPr kumimoji="1" lang="en-US" altLang="ko-KR" dirty="0"/>
          </a:p>
          <a:p>
            <a:r>
              <a:rPr kumimoji="1" lang="ko-KR" altLang="en-US" dirty="0"/>
              <a:t>왜 </a:t>
            </a:r>
            <a:r>
              <a:rPr kumimoji="1" lang="en-US" altLang="ko-KR" dirty="0"/>
              <a:t>Rebase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사용해야 할까</a:t>
            </a:r>
            <a:r>
              <a:rPr kumimoji="1" lang="en-US" altLang="ko-KR" dirty="0"/>
              <a:t>?</a:t>
            </a:r>
          </a:p>
          <a:p>
            <a:pPr lvl="1"/>
            <a:r>
              <a:rPr kumimoji="1" lang="ko-KR" altLang="en-US" dirty="0"/>
              <a:t>다른 </a:t>
            </a:r>
            <a:r>
              <a:rPr kumimoji="1" lang="en-US" altLang="ko-KR" dirty="0"/>
              <a:t>Branch </a:t>
            </a:r>
            <a:r>
              <a:rPr kumimoji="1" lang="ko-KR" altLang="en-US" dirty="0"/>
              <a:t>에서 작성된 코드가 마음에 들어 해당 </a:t>
            </a:r>
            <a:r>
              <a:rPr kumimoji="1" lang="en-US" altLang="ko-KR" dirty="0"/>
              <a:t>Branch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통째로 가져오고 싶을 때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뒤에서 치고 올라오는 </a:t>
            </a:r>
            <a:r>
              <a:rPr kumimoji="1" lang="en-US" altLang="ko-KR" dirty="0"/>
              <a:t>Merge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방지하기 위해서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복잡하거나 불필요한 </a:t>
            </a:r>
            <a:r>
              <a:rPr kumimoji="1" lang="en-US" altLang="ko-KR" dirty="0"/>
              <a:t>Commit</a:t>
            </a:r>
            <a:r>
              <a:rPr kumimoji="1" lang="ko-KR" altLang="en-US" dirty="0"/>
              <a:t> 을 정리하기 위해서</a:t>
            </a:r>
            <a:endParaRPr kumimoji="1" lang="en-US" altLang="ko-KR" dirty="0"/>
          </a:p>
          <a:p>
            <a:pPr lvl="1"/>
            <a:endParaRPr kumimoji="1"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AAF15D5-8D6C-DC4A-AC2D-A04916E74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116" y="4107455"/>
            <a:ext cx="2634378" cy="238376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998C602-7C48-C64C-A9B5-B3F21551A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9654" y="4239580"/>
            <a:ext cx="6689559" cy="2466019"/>
          </a:xfrm>
          <a:prstGeom prst="rect">
            <a:avLst/>
          </a:prstGeom>
        </p:spPr>
      </p:pic>
      <p:sp>
        <p:nvSpPr>
          <p:cNvPr id="10" name="오른쪽 화살표[R] 9">
            <a:extLst>
              <a:ext uri="{FF2B5EF4-FFF2-40B4-BE49-F238E27FC236}">
                <a16:creationId xmlns:a16="http://schemas.microsoft.com/office/drawing/2014/main" id="{5F9D1637-0729-4246-B6F9-F252FD38F057}"/>
              </a:ext>
            </a:extLst>
          </p:cNvPr>
          <p:cNvSpPr/>
          <p:nvPr/>
        </p:nvSpPr>
        <p:spPr>
          <a:xfrm>
            <a:off x="4077276" y="5346636"/>
            <a:ext cx="369596" cy="251908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024917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91D0-3E38-714A-A2F1-608506369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Merge</a:t>
            </a:r>
            <a:r>
              <a:rPr kumimoji="1" lang="ko-KR" altLang="en-US" dirty="0"/>
              <a:t> </a:t>
            </a:r>
            <a:r>
              <a:rPr kumimoji="1" lang="en-US" altLang="ko-KR" dirty="0"/>
              <a:t>&amp;</a:t>
            </a:r>
            <a:r>
              <a:rPr kumimoji="1" lang="ko-KR" altLang="en-US" dirty="0"/>
              <a:t> </a:t>
            </a:r>
            <a:r>
              <a:rPr kumimoji="1" lang="en-US" altLang="ko-KR" dirty="0"/>
              <a:t>Pull Request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93C257-1B7C-F048-8891-468B9FB2E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717213"/>
            <a:ext cx="9948957" cy="3880773"/>
          </a:xfrm>
        </p:spPr>
        <p:txBody>
          <a:bodyPr/>
          <a:lstStyle/>
          <a:p>
            <a:r>
              <a:rPr kumimoji="1" lang="en-US" altLang="ko-KR" dirty="0"/>
              <a:t>Local Repository 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Branch 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Remote Repository 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Branch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병합</a:t>
            </a:r>
            <a:endParaRPr kumimoji="1" lang="en-US" altLang="ko-KR" dirty="0"/>
          </a:p>
          <a:p>
            <a:r>
              <a:rPr kumimoji="1" lang="ko-KR" altLang="en-US" dirty="0"/>
              <a:t>주체가 되는 </a:t>
            </a:r>
            <a:r>
              <a:rPr kumimoji="1" lang="en-US" altLang="ko-KR" dirty="0"/>
              <a:t>Branch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어떤 것으로 할지 결정하는 것이 중요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B# git merge A</a:t>
            </a:r>
          </a:p>
          <a:p>
            <a:pPr lvl="1"/>
            <a:r>
              <a:rPr kumimoji="1" lang="en-US" altLang="ko-KR" dirty="0"/>
              <a:t>A# git merge B</a:t>
            </a:r>
          </a:p>
          <a:p>
            <a:pPr lvl="1"/>
            <a:r>
              <a:rPr kumimoji="1" lang="ko-KR" altLang="en-US" dirty="0"/>
              <a:t>위 두 명령어의 차이는 완전히 다르다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Ex) issue9469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-US" altLang="ko-KR" dirty="0"/>
              <a:t>main Branch </a:t>
            </a:r>
            <a:r>
              <a:rPr kumimoji="1" lang="ko-KR" altLang="en-US" dirty="0"/>
              <a:t>에 </a:t>
            </a:r>
            <a:r>
              <a:rPr kumimoji="1" lang="en-US" altLang="ko-KR" dirty="0"/>
              <a:t>Merge</a:t>
            </a:r>
            <a:r>
              <a:rPr kumimoji="1" lang="ko-KR" altLang="en-US" dirty="0"/>
              <a:t> 하고 싶다면</a:t>
            </a:r>
            <a:r>
              <a:rPr kumimoji="1" lang="en-US" altLang="ko-KR" dirty="0"/>
              <a:t>?</a:t>
            </a:r>
          </a:p>
          <a:p>
            <a:pPr lvl="2"/>
            <a:r>
              <a:rPr kumimoji="1" lang="en-US" altLang="ko-KR" dirty="0"/>
              <a:t>Git branch main</a:t>
            </a:r>
          </a:p>
          <a:p>
            <a:pPr lvl="2"/>
            <a:r>
              <a:rPr kumimoji="1" lang="en-US" altLang="ko-KR" dirty="0"/>
              <a:t>Git merge issue9469</a:t>
            </a:r>
          </a:p>
          <a:p>
            <a:r>
              <a:rPr kumimoji="1" lang="en-US" altLang="ko-KR" dirty="0"/>
              <a:t>Pull Request </a:t>
            </a:r>
            <a:r>
              <a:rPr kumimoji="1" lang="ko-KR" altLang="en-US" dirty="0"/>
              <a:t>란</a:t>
            </a:r>
            <a:r>
              <a:rPr kumimoji="1" lang="en-US" altLang="ko-KR" dirty="0"/>
              <a:t>?</a:t>
            </a:r>
          </a:p>
          <a:p>
            <a:pPr lvl="1"/>
            <a:r>
              <a:rPr kumimoji="1" lang="ko-KR" altLang="en-US" dirty="0"/>
              <a:t>아무나 </a:t>
            </a:r>
            <a:r>
              <a:rPr kumimoji="1" lang="en-US" altLang="ko-KR" dirty="0"/>
              <a:t>main Branch </a:t>
            </a:r>
            <a:r>
              <a:rPr kumimoji="1" lang="ko-KR" altLang="en-US" dirty="0"/>
              <a:t>에 </a:t>
            </a:r>
            <a:r>
              <a:rPr kumimoji="1" lang="en-US" altLang="ko-KR" dirty="0"/>
              <a:t>Merge</a:t>
            </a:r>
            <a:r>
              <a:rPr kumimoji="1" lang="ko-KR" altLang="en-US" dirty="0"/>
              <a:t> 할 수 있다면 어떤 대참사가</a:t>
            </a:r>
            <a:r>
              <a:rPr kumimoji="1" lang="en-US" altLang="ko-KR" dirty="0"/>
              <a:t>…</a:t>
            </a:r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34246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04FCE-DCEF-D24A-A780-377F36D2C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  <a:r>
              <a:rPr lang="en-US" altLang="ko-KR" dirty="0"/>
              <a:t>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E27D6-D515-334E-AD0A-D2D15A34F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이미 만들어진 </a:t>
            </a:r>
            <a:r>
              <a:rPr lang="en-US" altLang="ko-KR" dirty="0"/>
              <a:t>Remote Git Repository </a:t>
            </a:r>
            <a:r>
              <a:rPr lang="ko-KR" altLang="en-US" dirty="0"/>
              <a:t>의 </a:t>
            </a:r>
            <a:r>
              <a:rPr lang="en-US" altLang="ko-KR" dirty="0"/>
              <a:t>main Branch </a:t>
            </a:r>
            <a:r>
              <a:rPr lang="ko-KR" altLang="en-US" dirty="0" err="1"/>
              <a:t>를</a:t>
            </a:r>
            <a:r>
              <a:rPr lang="ko-KR" altLang="en-US" dirty="0"/>
              <a:t> 가져온다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개발을 진행한다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내가 </a:t>
            </a:r>
            <a:r>
              <a:rPr lang="en-US" altLang="ko-KR" dirty="0"/>
              <a:t>Local Repository </a:t>
            </a:r>
            <a:r>
              <a:rPr lang="ko-KR" altLang="en-US" dirty="0"/>
              <a:t>에서 작업한 내용을</a:t>
            </a:r>
            <a:r>
              <a:rPr lang="en-US" altLang="ko-KR" dirty="0"/>
              <a:t> Remote Git Repository </a:t>
            </a:r>
            <a:r>
              <a:rPr lang="ko-KR" altLang="en-US" dirty="0"/>
              <a:t>에 반영한다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4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04FCE-DCEF-D24A-A780-377F36D2C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</a:t>
            </a:r>
            <a:r>
              <a:rPr lang="en-US" altLang="ko-KR" dirty="0"/>
              <a:t>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E27D6-D515-334E-AD0A-D2D15A34F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Branch </a:t>
            </a:r>
            <a:r>
              <a:rPr lang="ko-KR" altLang="en-US" dirty="0"/>
              <a:t>에서 작업을 위해 </a:t>
            </a:r>
            <a:r>
              <a:rPr lang="en-US" altLang="ko-KR" dirty="0" err="1"/>
              <a:t>Feture</a:t>
            </a:r>
            <a:r>
              <a:rPr lang="en-US" altLang="ko-KR" dirty="0"/>
              <a:t>/ch4njun Branch </a:t>
            </a:r>
            <a:r>
              <a:rPr lang="ko-KR" altLang="en-US" dirty="0" err="1"/>
              <a:t>를</a:t>
            </a:r>
            <a:r>
              <a:rPr lang="ko-KR" altLang="en-US" dirty="0"/>
              <a:t> 나눴다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 </a:t>
            </a:r>
            <a:r>
              <a:rPr lang="en-US" altLang="ko-KR" dirty="0"/>
              <a:t>Commit 10</a:t>
            </a:r>
            <a:r>
              <a:rPr lang="ko-KR" altLang="en-US" dirty="0"/>
              <a:t>개 정도의 개발을 진행한다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그동안 </a:t>
            </a:r>
            <a:r>
              <a:rPr lang="en-US" altLang="ko-KR" dirty="0"/>
              <a:t>Main Branch </a:t>
            </a:r>
            <a:r>
              <a:rPr lang="ko-KR" altLang="en-US" dirty="0"/>
              <a:t>에도 변화가 발생한다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Commit 10</a:t>
            </a:r>
            <a:r>
              <a:rPr lang="ko-KR" altLang="en-US" dirty="0"/>
              <a:t>개를 중요한 내용 </a:t>
            </a:r>
            <a:r>
              <a:rPr lang="en-US" altLang="ko-KR" dirty="0"/>
              <a:t>3</a:t>
            </a:r>
            <a:r>
              <a:rPr lang="ko-KR" altLang="en-US" dirty="0"/>
              <a:t>개로 정리한다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작업을 마쳐 다시 </a:t>
            </a:r>
            <a:r>
              <a:rPr lang="en-US" altLang="ko-KR" dirty="0"/>
              <a:t>Main</a:t>
            </a:r>
            <a:r>
              <a:rPr lang="ko-KR" altLang="en-US" dirty="0"/>
              <a:t> </a:t>
            </a:r>
            <a:r>
              <a:rPr lang="en-US" altLang="ko-KR" dirty="0"/>
              <a:t>Branch</a:t>
            </a:r>
            <a:r>
              <a:rPr lang="ko-KR" altLang="en-US" dirty="0"/>
              <a:t> 로 </a:t>
            </a:r>
            <a:r>
              <a:rPr lang="en-US" altLang="ko-KR" dirty="0"/>
              <a:t>Merge 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022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62F006D-1EA5-B44A-89B1-01C963FC6F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감사합니다</a:t>
            </a:r>
            <a:r>
              <a:rPr lang="en-US" altLang="ko-KR" dirty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539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B44C63-078F-0F43-B41C-D3A70EEDA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VCS(Version Control System)?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618BBB-ECE5-0A42-861F-DD8F839D8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WHY VCS ?</a:t>
            </a:r>
            <a:endParaRPr lang="ko-KR" altLang="en-US" dirty="0"/>
          </a:p>
          <a:p>
            <a:pPr lvl="1"/>
            <a:r>
              <a:rPr lang="ko-KR" altLang="en-US" dirty="0" err="1"/>
              <a:t>변경점</a:t>
            </a:r>
            <a:r>
              <a:rPr lang="ko-KR" altLang="en-US" dirty="0"/>
              <a:t> 관리</a:t>
            </a:r>
          </a:p>
          <a:p>
            <a:pPr lvl="1"/>
            <a:r>
              <a:rPr lang="ko-KR" altLang="en-US" dirty="0"/>
              <a:t>버전 관리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Project </a:t>
            </a:r>
            <a:r>
              <a:rPr lang="ko-KR" altLang="en-US" dirty="0"/>
              <a:t>가 시작되고 변화해온 </a:t>
            </a:r>
            <a:r>
              <a:rPr lang="en-US" altLang="ko-KR" dirty="0"/>
              <a:t>History </a:t>
            </a:r>
            <a:r>
              <a:rPr lang="ko-KR" altLang="en-US" dirty="0"/>
              <a:t>관리</a:t>
            </a:r>
          </a:p>
          <a:p>
            <a:pPr lvl="1"/>
            <a:r>
              <a:rPr lang="ko-KR" altLang="en-US" dirty="0"/>
              <a:t>백업 </a:t>
            </a:r>
            <a:r>
              <a:rPr lang="en-US" altLang="ko-KR" dirty="0"/>
              <a:t>&amp;</a:t>
            </a:r>
            <a:r>
              <a:rPr lang="ko-KR" altLang="en-US" dirty="0"/>
              <a:t> 복구 관리</a:t>
            </a:r>
          </a:p>
          <a:p>
            <a:pPr lvl="1"/>
            <a:r>
              <a:rPr lang="ko-KR" altLang="en-US" dirty="0"/>
              <a:t>협업</a:t>
            </a:r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94529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B44C63-078F-0F43-B41C-D3A70EEDA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VCS(Version Control System)?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618BBB-ECE5-0A42-861F-DD8F839D8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VCS </a:t>
            </a:r>
            <a:r>
              <a:rPr lang="ko-KR" altLang="en-US" dirty="0"/>
              <a:t>에는 어떠한 것들이 있을까</a:t>
            </a:r>
            <a:r>
              <a:rPr lang="en-US" altLang="ko-KR" dirty="0"/>
              <a:t>?</a:t>
            </a:r>
            <a:endParaRPr lang="ko-KR" altLang="en-US" dirty="0"/>
          </a:p>
          <a:p>
            <a:pPr lvl="1"/>
            <a:r>
              <a:rPr lang="en-US" altLang="ko-KR" dirty="0"/>
              <a:t>Centralized VCS</a:t>
            </a:r>
            <a:endParaRPr lang="ko-KR" altLang="en-US" dirty="0"/>
          </a:p>
          <a:p>
            <a:pPr lvl="1"/>
            <a:r>
              <a:rPr lang="en-US" altLang="ko-KR" dirty="0"/>
              <a:t>Distributed VCS</a:t>
            </a:r>
            <a:endParaRPr lang="ko-KR" altLang="en-US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92071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B44C63-078F-0F43-B41C-D3A70EEDA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Centralized VCS – SVN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618BBB-ECE5-0A42-861F-DD8F839D8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Sub</a:t>
            </a:r>
            <a:r>
              <a:rPr lang="ko-KR" altLang="en-US" dirty="0"/>
              <a:t> </a:t>
            </a:r>
            <a:r>
              <a:rPr lang="en-US" altLang="ko-KR" dirty="0"/>
              <a:t>Version</a:t>
            </a:r>
            <a:endParaRPr lang="ko-KR" altLang="en-US" dirty="0"/>
          </a:p>
          <a:p>
            <a:pPr lvl="1"/>
            <a:r>
              <a:rPr lang="ko-KR" altLang="en-US" dirty="0"/>
              <a:t>사용하는 사람이 원하는 버전을 가져다 사용</a:t>
            </a:r>
          </a:p>
          <a:p>
            <a:pPr lvl="1"/>
            <a:r>
              <a:rPr lang="ko-KR" altLang="en-US" dirty="0"/>
              <a:t>중앙 서버 문제 발생시 소스코드가 손실</a:t>
            </a:r>
            <a:endParaRPr lang="en-US" altLang="ko-KR" dirty="0"/>
          </a:p>
          <a:p>
            <a:pPr lvl="1"/>
            <a:r>
              <a:rPr lang="ko-KR" altLang="en-US" dirty="0"/>
              <a:t>협업 상황에서 충돌이 발생</a:t>
            </a:r>
            <a:endParaRPr lang="en-US" altLang="ko-KR" dirty="0"/>
          </a:p>
          <a:p>
            <a:pPr lvl="1"/>
            <a:r>
              <a:rPr lang="en-US" altLang="ko-KR" dirty="0"/>
              <a:t>Git </a:t>
            </a:r>
            <a:r>
              <a:rPr lang="ko-KR" altLang="en-US" dirty="0"/>
              <a:t>이 사용되기 이전에 많이 사용됨</a:t>
            </a:r>
          </a:p>
          <a:p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CC66812-29BE-8C4F-9A13-9029C0EDC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688" y="2627924"/>
            <a:ext cx="3748488" cy="26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76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B44C63-078F-0F43-B41C-D3A70EEDA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Centralized VCS – Git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618BBB-ECE5-0A42-861F-DD8F839D8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endParaRPr lang="ko-KR" altLang="en-US" dirty="0"/>
          </a:p>
          <a:p>
            <a:pPr lvl="1"/>
            <a:r>
              <a:rPr lang="ko-KR" altLang="en-US" dirty="0"/>
              <a:t>하나의 저장소에 문제가 발생해도 서로가</a:t>
            </a:r>
            <a:br>
              <a:rPr lang="en-US" altLang="ko-KR" dirty="0"/>
            </a:br>
            <a:r>
              <a:rPr lang="ko-KR" altLang="en-US" dirty="0"/>
              <a:t>서로의 백업 역할을 할 수 있다</a:t>
            </a:r>
            <a:endParaRPr lang="en-US" altLang="ko-KR" dirty="0"/>
          </a:p>
          <a:p>
            <a:pPr lvl="1"/>
            <a:r>
              <a:rPr lang="ko-KR" altLang="en-US" dirty="0"/>
              <a:t>비선형적인 개발을 가능하게 한다</a:t>
            </a:r>
            <a:endParaRPr kumimoji="1"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B346283-2E35-D240-B8C8-82AE505277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069" y="1401048"/>
            <a:ext cx="4019096" cy="481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490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B44C63-078F-0F43-B41C-D3A70EEDA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Git </a:t>
            </a:r>
            <a:r>
              <a:rPr kumimoji="1" lang="ko-KR" altLang="en-US" dirty="0"/>
              <a:t>을 잘 다루는 것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618BBB-ECE5-0A42-861F-DD8F839D8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Git Tree </a:t>
            </a:r>
            <a:r>
              <a:rPr lang="ko-KR" altLang="en-US" dirty="0" err="1"/>
              <a:t>를</a:t>
            </a:r>
            <a:r>
              <a:rPr lang="ko-KR" altLang="en-US" dirty="0"/>
              <a:t> 자유자제로 다룰 수 있는 것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A6864D-667B-A24A-8AAF-98A733C7A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594" y="3113639"/>
            <a:ext cx="6359917" cy="283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896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91D0-3E38-714A-A2F1-608506369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Branch?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93C257-1B7C-F048-8891-468B9FB2E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Branch?</a:t>
            </a:r>
          </a:p>
          <a:p>
            <a:pPr lvl="1"/>
            <a:r>
              <a:rPr lang="ko-KR" altLang="en-US" dirty="0"/>
              <a:t>기존 코드와 상관없이 개발할 수 있는 </a:t>
            </a:r>
            <a:r>
              <a:rPr lang="en-US" altLang="ko-KR" dirty="0"/>
              <a:t>Git Tree </a:t>
            </a:r>
            <a:r>
              <a:rPr lang="ko-KR" altLang="en-US" dirty="0"/>
              <a:t>자식 노드</a:t>
            </a:r>
            <a:endParaRPr lang="en-US" altLang="ko-KR" dirty="0"/>
          </a:p>
          <a:p>
            <a:pPr lvl="1"/>
            <a:r>
              <a:rPr lang="en-US" altLang="ko-KR" dirty="0"/>
              <a:t>Branch </a:t>
            </a:r>
            <a:r>
              <a:rPr lang="ko-KR" altLang="en-US" dirty="0" err="1"/>
              <a:t>를</a:t>
            </a:r>
            <a:r>
              <a:rPr lang="ko-KR" altLang="en-US" dirty="0"/>
              <a:t> 새롭게 만든다는 것은 특정시점에서의 새로운 개발 흐름을 만드는 것</a:t>
            </a:r>
          </a:p>
          <a:p>
            <a:pPr lvl="1"/>
            <a:r>
              <a:rPr kumimoji="1" lang="en-US" altLang="ko-KR" dirty="0"/>
              <a:t>Git Tree </a:t>
            </a:r>
            <a:r>
              <a:rPr kumimoji="1" lang="ko-KR" altLang="en-US" dirty="0"/>
              <a:t>에서 이러한 </a:t>
            </a:r>
            <a:r>
              <a:rPr kumimoji="1" lang="en-US" altLang="ko-KR" dirty="0"/>
              <a:t>Branch </a:t>
            </a:r>
            <a:r>
              <a:rPr kumimoji="1" lang="ko-KR" altLang="en-US" dirty="0"/>
              <a:t>는 얼마든지 분리되어 나올 수 있고</a:t>
            </a:r>
            <a:r>
              <a:rPr kumimoji="1" lang="en-US" altLang="ko-KR" dirty="0"/>
              <a:t>,</a:t>
            </a:r>
            <a:br>
              <a:rPr kumimoji="1" lang="en-US" altLang="ko-KR" dirty="0"/>
            </a:br>
            <a:r>
              <a:rPr kumimoji="1" lang="ko-KR" altLang="en-US" dirty="0"/>
              <a:t>언제든지 기존 흐름에 합쳐질 수 있다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42BA67-AFB1-6542-B5BC-06A7C8558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6661" y="3825641"/>
            <a:ext cx="5418956" cy="279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808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91D0-3E38-714A-A2F1-608506369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Repository?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93C257-1B7C-F048-8891-468B9FB2E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Git </a:t>
            </a:r>
            <a:r>
              <a:rPr kumimoji="1" lang="ko-KR" altLang="en-US" dirty="0"/>
              <a:t>에서의 </a:t>
            </a:r>
            <a:r>
              <a:rPr kumimoji="1" lang="en-US" altLang="ko-KR" dirty="0"/>
              <a:t>Repository?</a:t>
            </a:r>
          </a:p>
          <a:p>
            <a:pPr lvl="1"/>
            <a:r>
              <a:rPr lang="en-US" altLang="ko-KR" dirty="0"/>
              <a:t>Local</a:t>
            </a:r>
            <a:r>
              <a:rPr lang="ko-KR" altLang="en-US" dirty="0"/>
              <a:t> </a:t>
            </a:r>
            <a:r>
              <a:rPr lang="en-US" altLang="ko-KR" dirty="0"/>
              <a:t>Repository</a:t>
            </a:r>
            <a:r>
              <a:rPr lang="ko-KR" altLang="en-US" dirty="0"/>
              <a:t> </a:t>
            </a:r>
            <a:r>
              <a:rPr lang="en-US" altLang="ko-KR" dirty="0"/>
              <a:t>&amp;</a:t>
            </a:r>
            <a:r>
              <a:rPr lang="ko-KR" altLang="en-US" dirty="0"/>
              <a:t> </a:t>
            </a:r>
            <a:r>
              <a:rPr lang="en-US" altLang="ko-KR" dirty="0"/>
              <a:t>Remote</a:t>
            </a:r>
            <a:r>
              <a:rPr lang="ko-KR" altLang="en-US" dirty="0"/>
              <a:t> </a:t>
            </a:r>
            <a:r>
              <a:rPr lang="en-US" altLang="ko-KR" dirty="0"/>
              <a:t>Repository</a:t>
            </a:r>
          </a:p>
          <a:p>
            <a:pPr lvl="1"/>
            <a:r>
              <a:rPr lang="en-US" altLang="ko-KR" dirty="0"/>
              <a:t>Local Repository </a:t>
            </a:r>
            <a:r>
              <a:rPr lang="ko-KR" altLang="en-US" dirty="0"/>
              <a:t>에 </a:t>
            </a:r>
            <a:r>
              <a:rPr lang="en-US" altLang="ko-KR" dirty="0"/>
              <a:t>feature/ch4njun </a:t>
            </a:r>
            <a:r>
              <a:rPr lang="ko-KR" altLang="en-US" dirty="0"/>
              <a:t>이라는 </a:t>
            </a:r>
            <a:r>
              <a:rPr lang="en-US" altLang="ko-KR" dirty="0"/>
              <a:t>Branch </a:t>
            </a:r>
            <a:r>
              <a:rPr lang="ko-KR" altLang="en-US" dirty="0"/>
              <a:t>가 있으면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dirty="0"/>
              <a:t>Remote Repository </a:t>
            </a:r>
            <a:r>
              <a:rPr lang="ko-KR" altLang="en-US" dirty="0"/>
              <a:t>에 </a:t>
            </a:r>
            <a:r>
              <a:rPr lang="en-US" altLang="ko-KR" dirty="0"/>
              <a:t>feature/ch4njun </a:t>
            </a:r>
            <a:r>
              <a:rPr lang="ko-KR" altLang="en-US" dirty="0"/>
              <a:t>이라는 </a:t>
            </a:r>
            <a:r>
              <a:rPr lang="en-US" altLang="ko-KR" dirty="0"/>
              <a:t>Branch </a:t>
            </a:r>
            <a:r>
              <a:rPr lang="ko-KR" altLang="en-US" dirty="0"/>
              <a:t>가 있을까</a:t>
            </a:r>
            <a:r>
              <a:rPr lang="en-US" altLang="ko-KR" dirty="0"/>
              <a:t>?</a:t>
            </a:r>
            <a:endParaRPr lang="ko-KR" altLang="en-US" dirty="0"/>
          </a:p>
          <a:p>
            <a:pPr lvl="1"/>
            <a:r>
              <a:rPr lang="en-US" altLang="ko-KR" dirty="0"/>
              <a:t>Branch Tracking</a:t>
            </a:r>
            <a:r>
              <a:rPr lang="ko-KR" altLang="en-US" dirty="0"/>
              <a:t> 이란</a:t>
            </a:r>
            <a:r>
              <a:rPr lang="en-US" altLang="ko-KR" dirty="0"/>
              <a:t>?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8890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C91D0-3E38-714A-A2F1-608506369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Staged &amp; </a:t>
            </a:r>
            <a:r>
              <a:rPr kumimoji="1" lang="en-US" altLang="ko-KR" dirty="0" err="1"/>
              <a:t>Unstaged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93C257-1B7C-F048-8891-468B9FB2E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Local Repository</a:t>
            </a:r>
            <a:r>
              <a:rPr kumimoji="1" lang="ko-KR" altLang="en-US" dirty="0"/>
              <a:t> 파일 상태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Staged 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Commit </a:t>
            </a:r>
            <a:r>
              <a:rPr kumimoji="1" lang="ko-KR" altLang="en-US" dirty="0"/>
              <a:t>대상이 되는 상태</a:t>
            </a:r>
            <a:endParaRPr kumimoji="1" lang="en-US" altLang="ko-KR" dirty="0"/>
          </a:p>
          <a:p>
            <a:pPr lvl="1"/>
            <a:r>
              <a:rPr kumimoji="1" lang="en-US" altLang="ko-KR" dirty="0" err="1"/>
              <a:t>Unstaged</a:t>
            </a:r>
            <a:r>
              <a:rPr kumimoji="1" lang="en-US" altLang="ko-KR" dirty="0"/>
              <a:t> 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Commit </a:t>
            </a:r>
            <a:r>
              <a:rPr kumimoji="1" lang="ko-KR" altLang="en-US" dirty="0"/>
              <a:t>대상이 되지 않는 상태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Git add </a:t>
            </a:r>
            <a:r>
              <a:rPr kumimoji="1" lang="ko-KR" altLang="en-US" dirty="0"/>
              <a:t>명령어</a:t>
            </a:r>
            <a:r>
              <a:rPr kumimoji="1" lang="en-US" altLang="ko-KR" dirty="0"/>
              <a:t> : </a:t>
            </a:r>
            <a:r>
              <a:rPr kumimoji="1" lang="en-US" altLang="ko-KR" dirty="0" err="1"/>
              <a:t>Unstaged</a:t>
            </a:r>
            <a:r>
              <a:rPr kumimoji="1" lang="en-US" altLang="ko-KR" dirty="0"/>
              <a:t> -&gt; Staged</a:t>
            </a:r>
          </a:p>
          <a:p>
            <a:pPr lvl="1"/>
            <a:r>
              <a:rPr kumimoji="1" lang="en-US" altLang="ko-KR" dirty="0"/>
              <a:t>Git reset </a:t>
            </a:r>
            <a:r>
              <a:rPr kumimoji="1" lang="ko-KR" altLang="en-US" dirty="0"/>
              <a:t>명령어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Staged -&gt; </a:t>
            </a:r>
            <a:r>
              <a:rPr kumimoji="1" lang="en-US" altLang="ko-KR" dirty="0" err="1"/>
              <a:t>Unstaged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766610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{C36CE20B-8D98-FF49-9FA1-9382CF970649}tf10001060</Template>
  <TotalTime>4366</TotalTime>
  <Words>556</Words>
  <Application>Microsoft Macintosh PowerPoint</Application>
  <PresentationFormat>와이드스크린</PresentationFormat>
  <Paragraphs>99</Paragraphs>
  <Slides>18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맑은 고딕</vt:lpstr>
      <vt:lpstr>HY그래픽M</vt:lpstr>
      <vt:lpstr>Arial</vt:lpstr>
      <vt:lpstr>Trebuchet MS</vt:lpstr>
      <vt:lpstr>Wingdings 3</vt:lpstr>
      <vt:lpstr>패싯</vt:lpstr>
      <vt:lpstr>Git 좀 세울줄 아는 남자</vt:lpstr>
      <vt:lpstr>VCS(Version Control System)?</vt:lpstr>
      <vt:lpstr>VCS(Version Control System)?</vt:lpstr>
      <vt:lpstr>Centralized VCS – SVN</vt:lpstr>
      <vt:lpstr>Centralized VCS – Git</vt:lpstr>
      <vt:lpstr>Git 을 잘 다루는 것?</vt:lpstr>
      <vt:lpstr>Branch?</vt:lpstr>
      <vt:lpstr>Repository?</vt:lpstr>
      <vt:lpstr>Staged &amp; Unstaged</vt:lpstr>
      <vt:lpstr>Commit</vt:lpstr>
      <vt:lpstr>Fetch &amp; Pull</vt:lpstr>
      <vt:lpstr>Push</vt:lpstr>
      <vt:lpstr>Conflict</vt:lpstr>
      <vt:lpstr>Rebase</vt:lpstr>
      <vt:lpstr>Merge &amp; Pull Request</vt:lpstr>
      <vt:lpstr>실습1</vt:lpstr>
      <vt:lpstr>실습2</vt:lpstr>
      <vt:lpstr>감사합니다!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Reactive Programming</dc:title>
  <dc:creator>김은택</dc:creator>
  <cp:lastModifiedBy>박찬준</cp:lastModifiedBy>
  <cp:revision>117</cp:revision>
  <dcterms:created xsi:type="dcterms:W3CDTF">2019-10-08T11:39:39Z</dcterms:created>
  <dcterms:modified xsi:type="dcterms:W3CDTF">2021-08-01T09:26:12Z</dcterms:modified>
</cp:coreProperties>
</file>

<file path=docProps/thumbnail.jpeg>
</file>